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34" d="100"/>
          <a:sy n="34" d="100"/>
        </p:scale>
        <p:origin x="84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41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C1DFEA-DADA-4038-A302-9F4EEBA17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468177" y="2817020"/>
            <a:ext cx="8523971" cy="54816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53B7D4-A168-46F4-8FB3-52C4F47CBF76}"/>
              </a:ext>
            </a:extLst>
          </p:cNvPr>
          <p:cNvCxnSpPr>
            <a:cxnSpLocks/>
          </p:cNvCxnSpPr>
          <p:nvPr/>
        </p:nvCxnSpPr>
        <p:spPr>
          <a:xfrm>
            <a:off x="5857889" y="4200524"/>
            <a:ext cx="300035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0416903-7CE9-491E-B94F-52DA5579CE33}"/>
              </a:ext>
            </a:extLst>
          </p:cNvPr>
          <p:cNvCxnSpPr>
            <a:cxnSpLocks/>
          </p:cNvCxnSpPr>
          <p:nvPr/>
        </p:nvCxnSpPr>
        <p:spPr>
          <a:xfrm>
            <a:off x="8739203" y="4195761"/>
            <a:ext cx="300035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A6C7963-9D7C-4980-9EA7-9526840A5EFC}"/>
              </a:ext>
            </a:extLst>
          </p:cNvPr>
          <p:cNvCxnSpPr>
            <a:cxnSpLocks/>
          </p:cNvCxnSpPr>
          <p:nvPr/>
        </p:nvCxnSpPr>
        <p:spPr>
          <a:xfrm>
            <a:off x="11601463" y="4200524"/>
            <a:ext cx="300035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0BBFF67-FA2B-482C-8813-BDC76A8E28D4}"/>
              </a:ext>
            </a:extLst>
          </p:cNvPr>
          <p:cNvCxnSpPr>
            <a:cxnSpLocks/>
          </p:cNvCxnSpPr>
          <p:nvPr/>
        </p:nvCxnSpPr>
        <p:spPr>
          <a:xfrm>
            <a:off x="14782813" y="4195761"/>
            <a:ext cx="300035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722115F-8613-426A-AA11-EE0E8E5BA13A}"/>
              </a:ext>
            </a:extLst>
          </p:cNvPr>
          <p:cNvCxnSpPr>
            <a:cxnSpLocks/>
          </p:cNvCxnSpPr>
          <p:nvPr/>
        </p:nvCxnSpPr>
        <p:spPr>
          <a:xfrm>
            <a:off x="6767526" y="4752975"/>
            <a:ext cx="300035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C868AAC-4069-42A8-8971-A5F0D37C4D4C}"/>
              </a:ext>
            </a:extLst>
          </p:cNvPr>
          <p:cNvCxnSpPr>
            <a:cxnSpLocks/>
          </p:cNvCxnSpPr>
          <p:nvPr/>
        </p:nvCxnSpPr>
        <p:spPr>
          <a:xfrm>
            <a:off x="10148901" y="4757737"/>
            <a:ext cx="300035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01BD7EC-1BB5-42ED-9A29-40539B0B0D98}"/>
              </a:ext>
            </a:extLst>
          </p:cNvPr>
          <p:cNvCxnSpPr>
            <a:cxnSpLocks/>
          </p:cNvCxnSpPr>
          <p:nvPr/>
        </p:nvCxnSpPr>
        <p:spPr>
          <a:xfrm>
            <a:off x="13506462" y="4776787"/>
            <a:ext cx="300035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CFFFDD3-3A9C-4A5E-842E-E82B6335197C}"/>
              </a:ext>
            </a:extLst>
          </p:cNvPr>
          <p:cNvCxnSpPr>
            <a:cxnSpLocks/>
          </p:cNvCxnSpPr>
          <p:nvPr/>
        </p:nvCxnSpPr>
        <p:spPr>
          <a:xfrm>
            <a:off x="4791089" y="5334000"/>
            <a:ext cx="300035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635B184-A245-4E4F-92FC-DC22DB118BDE}"/>
              </a:ext>
            </a:extLst>
          </p:cNvPr>
          <p:cNvCxnSpPr>
            <a:cxnSpLocks/>
          </p:cNvCxnSpPr>
          <p:nvPr/>
        </p:nvCxnSpPr>
        <p:spPr>
          <a:xfrm>
            <a:off x="6467491" y="7091362"/>
            <a:ext cx="300035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F807221-8D6F-4972-AB19-97141072704F}"/>
              </a:ext>
            </a:extLst>
          </p:cNvPr>
          <p:cNvCxnSpPr>
            <a:cxnSpLocks/>
          </p:cNvCxnSpPr>
          <p:nvPr/>
        </p:nvCxnSpPr>
        <p:spPr>
          <a:xfrm>
            <a:off x="9320226" y="7091362"/>
            <a:ext cx="300035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494462A-E993-4D68-B89A-8017B9687FDB}"/>
              </a:ext>
            </a:extLst>
          </p:cNvPr>
          <p:cNvCxnSpPr>
            <a:cxnSpLocks/>
          </p:cNvCxnSpPr>
          <p:nvPr/>
        </p:nvCxnSpPr>
        <p:spPr>
          <a:xfrm>
            <a:off x="12220588" y="7091362"/>
            <a:ext cx="300035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7F8FFB-62AE-47EB-A38A-A4CADD94B24A}"/>
              </a:ext>
            </a:extLst>
          </p:cNvPr>
          <p:cNvSpPr txBox="1"/>
          <p:nvPr/>
        </p:nvSpPr>
        <p:spPr>
          <a:xfrm>
            <a:off x="1619620" y="8058150"/>
            <a:ext cx="33374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/>
              <a:t>5</a:t>
            </a:r>
          </a:p>
          <a:p>
            <a:r>
              <a:rPr lang="en-US" altLang="ko-KR" sz="2300" dirty="0"/>
              <a:t>4</a:t>
            </a:r>
          </a:p>
          <a:p>
            <a:r>
              <a:rPr lang="en-US" altLang="ko-KR" sz="2300" dirty="0"/>
              <a:t>3</a:t>
            </a:r>
          </a:p>
          <a:p>
            <a:r>
              <a:rPr lang="en-US" altLang="ko-KR" sz="2300" dirty="0"/>
              <a:t>2</a:t>
            </a:r>
          </a:p>
          <a:p>
            <a:r>
              <a:rPr lang="en-US" altLang="ko-KR" sz="2300" dirty="0"/>
              <a:t>1</a:t>
            </a:r>
            <a:endParaRPr lang="ko-KR" altLang="en-US" sz="23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32</Words>
  <Application>Microsoft Office PowerPoint</Application>
  <PresentationFormat>사용자 지정</PresentationFormat>
  <Paragraphs>32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Soyeon Lee</cp:lastModifiedBy>
  <cp:revision>4</cp:revision>
  <dcterms:created xsi:type="dcterms:W3CDTF">2020-07-21T14:57:29Z</dcterms:created>
  <dcterms:modified xsi:type="dcterms:W3CDTF">2020-07-22T15:16:02Z</dcterms:modified>
</cp:coreProperties>
</file>